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376F1B-70D6-4856-9DB9-B5F4DC468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8AFFD1B-4D03-42A7-BDE9-C6AA65BFA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83D200-1925-4B30-84FA-670A9FEB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7B4093-21AF-4B49-BD3D-FE14DF6F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3197FC-843B-4554-B9E4-46C3FA2C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67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7AD5AE-3BF5-49B2-87C9-9CC47F25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064ABC4-B4E9-4C13-9DCA-7F87D6F31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4E6BF2-93E7-4335-956D-B959659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0366D-2559-453F-BFC3-14A7E296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A0A948-8C97-409F-8312-6B6EDB82E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696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864A508-3321-467A-9B60-555878781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63DACC-E5E9-44B7-A651-EED9556A0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69CDD2-417D-4393-853A-A7AE6FF4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E278CA-8587-4D44-B2B5-6262DCE85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0694E86-7C48-43D4-A701-52A0D7ED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20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2599A2-E96B-4A68-AA6C-816FF3AF6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7EDB68-386C-4591-ABAA-FE5A3CF4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4EC534E-DBF1-4863-967F-1C324F7F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E09F08-C150-4902-A41B-71DC0361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DEFC54-02E8-4DAB-A71D-5EB333A5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78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7850A7-4F3C-4E19-B3A3-6F2D9144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07E1C3-1CF0-4D22-BF50-7EBE76116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2A97C73-3D2A-4FA6-8AFE-45F1B3C8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B1287C-195E-4C5C-B2D3-7E87DD70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97BCB8-CE40-46ED-B068-2C013D49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99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E8FCE4-BA64-41DC-A194-1E865DFD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64A486-B2A2-48D6-B379-CB4D0F198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5C30F04-3C8D-40A3-932B-2F3DD445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5980BBC-E2CB-4EA2-A6E1-7A285752E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0476CED-D50F-42B5-ACC7-8084854E4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34ED5A-D820-4876-A22A-C2855E08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42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B73758-3DD5-4BA4-AFEB-CB194C32C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24A3F30-B223-4D26-B877-7F0336F79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25D528E-C4B3-4DFE-8F34-5363434FB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A53A122-6248-4FE9-886F-68C91AC4E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F98F503-A145-483A-8483-860990973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C28A92A-DAE0-4649-8F55-2ADA3BC9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D13E8AF-F46E-4F1E-896F-B0627AA3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FB22F05-5011-4D76-8F10-2B6E1456F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41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073F3B-AA63-487A-855E-03FA39FB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77BB491-4583-44C1-9F84-922B0E84C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5797B28-22FD-4285-9D3F-82D0E3A7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1772CC6-A246-44A8-9F6D-2069488E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26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5142DE-A3A6-4E69-A130-D45EC0FD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F92FBB2-751D-446D-B389-D2670DE4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D87A92-7349-4CD9-9E4E-46F986F2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04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71CDCB-DE6B-4BD2-8171-EA35FCE7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C6BD058-B5C6-4BC1-BA55-66D4A0E7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30AEC84-2ABE-4D68-A233-9E61D0CFF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B6FFFF5-C394-4860-866E-763118C96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07DDE70-5A66-49BF-902D-36A226829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4D8B108-0214-4FC7-BCD5-7730202D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532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4641EC-784D-4972-A7F2-91FAF0B11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6FC45BC-A437-4758-8632-162C2F6EB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309BD25-9423-40B2-AF43-E412AA64D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72CC226-4AB9-41CE-9960-F1B670E0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F4F6C47-9F7A-4910-9018-605F3A67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A88C53-BA31-450B-9F66-D6D37CAED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2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092C13F-588E-4C5E-B9AF-44447035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DB9A396-B10E-42FF-A220-E7EB29120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11C544-9894-4412-9F5F-E3886C2B2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3A5EA-CFD1-4243-ACA4-92B127DCC79C}" type="datetimeFigureOut">
              <a:rPr lang="zh-TW" altLang="en-US" smtClean="0"/>
              <a:t>2025/1/10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F6B959-324A-4112-B53A-C6AFD1524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1CAD191-3C33-4D9E-A92F-B657317E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7336B-A7B7-48CC-835B-EDAF560207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9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圓角 7">
            <a:extLst>
              <a:ext uri="{FF2B5EF4-FFF2-40B4-BE49-F238E27FC236}">
                <a16:creationId xmlns:a16="http://schemas.microsoft.com/office/drawing/2014/main" id="{DAB48ED9-06D4-4964-8364-2190330A353E}"/>
              </a:ext>
            </a:extLst>
          </p:cNvPr>
          <p:cNvSpPr/>
          <p:nvPr/>
        </p:nvSpPr>
        <p:spPr>
          <a:xfrm>
            <a:off x="5580953" y="2245642"/>
            <a:ext cx="2103362" cy="24328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4E4ADC5B-4E88-4B91-9B8E-E953EA3E6343}"/>
              </a:ext>
            </a:extLst>
          </p:cNvPr>
          <p:cNvSpPr/>
          <p:nvPr/>
        </p:nvSpPr>
        <p:spPr>
          <a:xfrm>
            <a:off x="5580953" y="3459438"/>
            <a:ext cx="1876859" cy="24328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D61A8C43-DF9C-4223-AB0C-1EB854FBE2EC}"/>
              </a:ext>
            </a:extLst>
          </p:cNvPr>
          <p:cNvSpPr/>
          <p:nvPr/>
        </p:nvSpPr>
        <p:spPr>
          <a:xfrm>
            <a:off x="1677798" y="302004"/>
            <a:ext cx="8690995" cy="78856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人工加選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跨學制 跨部、補救補選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申請流程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9610FB-C373-4E42-8186-8742CFD0BF12}"/>
              </a:ext>
            </a:extLst>
          </p:cNvPr>
          <p:cNvSpPr txBox="1"/>
          <p:nvPr/>
        </p:nvSpPr>
        <p:spPr>
          <a:xfrm>
            <a:off x="687898" y="1275127"/>
            <a:ext cx="4605556" cy="4611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●以下兩種方式（擇一）</a:t>
            </a:r>
            <a:endParaRPr lang="en-US" altLang="zh-TW" b="1" dirty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授課老師簽名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找老師親簽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表單如附件一、附件二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掃描或拍照當證明文件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 E-mail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給老師取得老師同意信件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需完整信件對話截圖當證明文件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線上申請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將教師同意之親簽申請單或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Mail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截圖為附件，請上傳至線上系統當附件檔。</a:t>
            </a:r>
          </a:p>
          <a:p>
            <a:pPr>
              <a:lnSpc>
                <a:spcPct val="150000"/>
              </a:lnSpc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1B10C1C-34BD-4D6B-996C-E4AF4EF40EF5}"/>
              </a:ext>
            </a:extLst>
          </p:cNvPr>
          <p:cNvSpPr txBox="1"/>
          <p:nvPr/>
        </p:nvSpPr>
        <p:spPr>
          <a:xfrm>
            <a:off x="5580953" y="1275127"/>
            <a:ext cx="6528438" cy="5858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重要注意事項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●線上申請一定要附上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老師同意相關文件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當附件。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●跨學制跨部時間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全體學生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日間部及進修部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)09:00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起至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)12:30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●補救補選時間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全體學生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日間部及進修部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)12:30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起至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)12:30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止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●若人數過多加選順序：本系四技大四生及延修生優先      高年級雙主修      輔系      其他申請依送件順序加選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送單不代表一定可選到該課程。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●日間部跨部進修部限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大四生、延修生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】【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碩士先修課程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●注意繳交期限，逾時不候。</a:t>
            </a:r>
          </a:p>
          <a:p>
            <a:pPr>
              <a:lnSpc>
                <a:spcPct val="150000"/>
              </a:lnSpc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1E72F784-B97F-41A5-BEF8-BA3287EDED60}"/>
              </a:ext>
            </a:extLst>
          </p:cNvPr>
          <p:cNvSpPr/>
          <p:nvPr/>
        </p:nvSpPr>
        <p:spPr>
          <a:xfrm>
            <a:off x="-1125261" y="5665452"/>
            <a:ext cx="3051320" cy="293614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0F4D57F1-EFD1-43B1-9F0E-D05B4315F021}"/>
              </a:ext>
            </a:extLst>
          </p:cNvPr>
          <p:cNvSpPr/>
          <p:nvPr/>
        </p:nvSpPr>
        <p:spPr>
          <a:xfrm>
            <a:off x="10666340" y="-447224"/>
            <a:ext cx="3051320" cy="293614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4246F4A7-FBC7-41B1-8C97-5F3E8A1B5DD5}"/>
              </a:ext>
            </a:extLst>
          </p:cNvPr>
          <p:cNvSpPr/>
          <p:nvPr/>
        </p:nvSpPr>
        <p:spPr>
          <a:xfrm>
            <a:off x="10973087" y="2439745"/>
            <a:ext cx="687193" cy="661255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A6A4BD11-1E0E-4B6A-80B5-F23B6E62D47B}"/>
              </a:ext>
            </a:extLst>
          </p:cNvPr>
          <p:cNvSpPr/>
          <p:nvPr/>
        </p:nvSpPr>
        <p:spPr>
          <a:xfrm>
            <a:off x="11197041" y="4700129"/>
            <a:ext cx="239283" cy="2563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72244613-FA33-47FB-8D84-3B8A9680EEF5}"/>
              </a:ext>
            </a:extLst>
          </p:cNvPr>
          <p:cNvSpPr/>
          <p:nvPr/>
        </p:nvSpPr>
        <p:spPr>
          <a:xfrm>
            <a:off x="6649294" y="5122380"/>
            <a:ext cx="239283" cy="2563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2C3CB93B-24CA-4189-8EBE-68A7D1225BCF}"/>
              </a:ext>
            </a:extLst>
          </p:cNvPr>
          <p:cNvSpPr/>
          <p:nvPr/>
        </p:nvSpPr>
        <p:spPr>
          <a:xfrm>
            <a:off x="7428608" y="5112325"/>
            <a:ext cx="239283" cy="2563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95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F12AA372-70E7-4A92-B79C-4689456C1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38277"/>
              </p:ext>
            </p:extLst>
          </p:nvPr>
        </p:nvGraphicFramePr>
        <p:xfrm>
          <a:off x="186423" y="1323673"/>
          <a:ext cx="568574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270">
                  <a:extLst>
                    <a:ext uri="{9D8B030D-6E8A-4147-A177-3AD203B41FA5}">
                      <a16:colId xmlns:a16="http://schemas.microsoft.com/office/drawing/2014/main" val="764732402"/>
                    </a:ext>
                  </a:extLst>
                </a:gridCol>
                <a:gridCol w="1228194">
                  <a:extLst>
                    <a:ext uri="{9D8B030D-6E8A-4147-A177-3AD203B41FA5}">
                      <a16:colId xmlns:a16="http://schemas.microsoft.com/office/drawing/2014/main" val="2655514832"/>
                    </a:ext>
                  </a:extLst>
                </a:gridCol>
                <a:gridCol w="3281276">
                  <a:extLst>
                    <a:ext uri="{9D8B030D-6E8A-4147-A177-3AD203B41FA5}">
                      <a16:colId xmlns:a16="http://schemas.microsoft.com/office/drawing/2014/main" val="1753300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E-MAIL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68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黃豪臣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haochen@nkust.edu.tw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2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孫思源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sysun@nkust.edu.tw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38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郝沛毅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haupy@nkust.edu.tw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5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彭琪祿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chilupeng@nkust.edu.tw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003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林靖傑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Ching922@ms34.hinet.net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洪東煒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tungwei1012@gmail.com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72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蘇永盛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spencer@nkust.edu.tw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129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林英星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yslin@nkust.edu.tw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3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謝淑旦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shutan@nkust.edu.tw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4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李聿偉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yuwei@feb.gov.tw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154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侯乃文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Liebe3211@yahoo.com.tw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42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康瑞亨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kaven889@yahoo.com.tw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44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助理教授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羅斌賢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Ibh420918@gmail.com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949624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94EC02B5-EB8D-4812-A474-08305E917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87414"/>
              </p:ext>
            </p:extLst>
          </p:nvPr>
        </p:nvGraphicFramePr>
        <p:xfrm>
          <a:off x="5974852" y="1323673"/>
          <a:ext cx="6030725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665">
                  <a:extLst>
                    <a:ext uri="{9D8B030D-6E8A-4147-A177-3AD203B41FA5}">
                      <a16:colId xmlns:a16="http://schemas.microsoft.com/office/drawing/2014/main" val="764732402"/>
                    </a:ext>
                  </a:extLst>
                </a:gridCol>
                <a:gridCol w="1284596">
                  <a:extLst>
                    <a:ext uri="{9D8B030D-6E8A-4147-A177-3AD203B41FA5}">
                      <a16:colId xmlns:a16="http://schemas.microsoft.com/office/drawing/2014/main" val="2655514832"/>
                    </a:ext>
                  </a:extLst>
                </a:gridCol>
                <a:gridCol w="3349464">
                  <a:extLst>
                    <a:ext uri="{9D8B030D-6E8A-4147-A177-3AD203B41FA5}">
                      <a16:colId xmlns:a16="http://schemas.microsoft.com/office/drawing/2014/main" val="1753300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E-MAIL</a:t>
                      </a:r>
                      <a:endParaRPr lang="zh-TW" altLang="en-US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068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張思國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cchang.cpa@gmail.com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2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許芸禎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chen.hsu1201@gmail.com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38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陳三雅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sanya.ming@msa.hinet.net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05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彭正中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eric@cowell.com.tw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003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黃功誠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hkc561023@yahoo.com.tw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5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楊秉桓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Yph0814@gmail.com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72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潘淑玲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yuandacpa@gmail.com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129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吳芬蘭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e53882@yahoo.com.tw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31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陳錦富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Fh7733168@gmail.com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4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陳威州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NYL713@kimo.com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154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謝律晨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luchen.music@msa.hinet.net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142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韋翠雲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Sapphire.weicy@gmail.com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44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講師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蘇寶玉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poking0721@gmail.com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949624"/>
                  </a:ext>
                </a:extLst>
              </a:tr>
            </a:tbl>
          </a:graphicData>
        </a:graphic>
      </p:graphicFrame>
      <p:sp>
        <p:nvSpPr>
          <p:cNvPr id="10" name="矩形: 圓角 9">
            <a:extLst>
              <a:ext uri="{FF2B5EF4-FFF2-40B4-BE49-F238E27FC236}">
                <a16:creationId xmlns:a16="http://schemas.microsoft.com/office/drawing/2014/main" id="{B03A27C8-57A1-4F6E-AE7C-19508F0CBC8F}"/>
              </a:ext>
            </a:extLst>
          </p:cNvPr>
          <p:cNvSpPr/>
          <p:nvPr/>
        </p:nvSpPr>
        <p:spPr>
          <a:xfrm>
            <a:off x="1677798" y="302004"/>
            <a:ext cx="8690995" cy="78856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兼任老師聯絡資訊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13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5739</TotalTime>
  <Words>521</Words>
  <Application>Microsoft Office PowerPoint</Application>
  <PresentationFormat>寬螢幕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nkust</dc:creator>
  <cp:lastModifiedBy>nkust</cp:lastModifiedBy>
  <cp:revision>12</cp:revision>
  <dcterms:created xsi:type="dcterms:W3CDTF">2024-09-12T03:14:14Z</dcterms:created>
  <dcterms:modified xsi:type="dcterms:W3CDTF">2025-01-10T07:07:13Z</dcterms:modified>
</cp:coreProperties>
</file>